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4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08" r:id="rId12"/>
    <p:sldId id="261" r:id="rId13"/>
    <p:sldId id="362" r:id="rId14"/>
    <p:sldId id="268" r:id="rId15"/>
    <p:sldId id="309" r:id="rId16"/>
    <p:sldId id="298" r:id="rId17"/>
    <p:sldId id="312" r:id="rId18"/>
    <p:sldId id="301" r:id="rId19"/>
    <p:sldId id="304" r:id="rId20"/>
    <p:sldId id="286" r:id="rId21"/>
    <p:sldId id="272" r:id="rId22"/>
    <p:sldId id="291" r:id="rId2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Figtree" panose="020B0604020202020204" charset="0"/>
      <p:regular r:id="rId37"/>
      <p:bold r:id="rId38"/>
      <p:italic r:id="rId39"/>
      <p:boldItalic r:id="rId40"/>
    </p:embeddedFont>
    <p:embeddedFont>
      <p:font typeface="Fira Sans Extra Condensed" panose="020B0503050000020004" pitchFamily="34" charset="0"/>
      <p:regular r:id="rId41"/>
      <p:bold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75" d="100"/>
          <a:sy n="75" d="100"/>
        </p:scale>
        <p:origin x="1096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1097</Words>
  <Application>Microsoft Office PowerPoint</Application>
  <PresentationFormat>Affichage à l'écran (16:9)</PresentationFormat>
  <Paragraphs>212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4" baseType="lpstr">
      <vt:lpstr>DM Sans</vt:lpstr>
      <vt:lpstr>Figtree</vt:lpstr>
      <vt:lpstr>Times New Roman</vt:lpstr>
      <vt:lpstr>Aptos Narrow</vt:lpstr>
      <vt:lpstr>Nunito Light</vt:lpstr>
      <vt:lpstr>Fira Sans Extra Condensed</vt:lpstr>
      <vt:lpstr>Calibri</vt:lpstr>
      <vt:lpstr>Geologica</vt:lpstr>
      <vt:lpstr>Proxima Nova</vt:lpstr>
      <vt:lpstr>Geologica SemiBold</vt:lpstr>
      <vt:lpstr>Arial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672</cp:revision>
  <dcterms:modified xsi:type="dcterms:W3CDTF">2023-12-05T08:11:58Z</dcterms:modified>
</cp:coreProperties>
</file>